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684-88BD-4ABE-9C30-F578A995D124}" type="datetimeFigureOut">
              <a:rPr lang="th-TH" smtClean="0"/>
              <a:t>02/06/65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9C67-9482-421E-9350-BE4E74E13D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691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684-88BD-4ABE-9C30-F578A995D124}" type="datetimeFigureOut">
              <a:rPr lang="th-TH" smtClean="0"/>
              <a:t>02/06/65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9C67-9482-421E-9350-BE4E74E13D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284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684-88BD-4ABE-9C30-F578A995D124}" type="datetimeFigureOut">
              <a:rPr lang="th-TH" smtClean="0"/>
              <a:t>02/06/65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9C67-9482-421E-9350-BE4E74E13D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296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684-88BD-4ABE-9C30-F578A995D124}" type="datetimeFigureOut">
              <a:rPr lang="th-TH" smtClean="0"/>
              <a:t>02/06/65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9C67-9482-421E-9350-BE4E74E13D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3998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684-88BD-4ABE-9C30-F578A995D124}" type="datetimeFigureOut">
              <a:rPr lang="th-TH" smtClean="0"/>
              <a:t>02/06/65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9C67-9482-421E-9350-BE4E74E13D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367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684-88BD-4ABE-9C30-F578A995D124}" type="datetimeFigureOut">
              <a:rPr lang="th-TH" smtClean="0"/>
              <a:t>02/06/65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9C67-9482-421E-9350-BE4E74E13D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282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684-88BD-4ABE-9C30-F578A995D124}" type="datetimeFigureOut">
              <a:rPr lang="th-TH" smtClean="0"/>
              <a:t>02/06/65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9C67-9482-421E-9350-BE4E74E13D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6800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684-88BD-4ABE-9C30-F578A995D124}" type="datetimeFigureOut">
              <a:rPr lang="th-TH" smtClean="0"/>
              <a:t>02/06/65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9C67-9482-421E-9350-BE4E74E13D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267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684-88BD-4ABE-9C30-F578A995D124}" type="datetimeFigureOut">
              <a:rPr lang="th-TH" smtClean="0"/>
              <a:t>02/06/65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9C67-9482-421E-9350-BE4E74E13D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372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684-88BD-4ABE-9C30-F578A995D124}" type="datetimeFigureOut">
              <a:rPr lang="th-TH" smtClean="0"/>
              <a:t>02/06/65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9C67-9482-421E-9350-BE4E74E13D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2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684-88BD-4ABE-9C30-F578A995D124}" type="datetimeFigureOut">
              <a:rPr lang="th-TH" smtClean="0"/>
              <a:t>02/06/65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9C67-9482-421E-9350-BE4E74E13D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22400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F7684-88BD-4ABE-9C30-F578A995D124}" type="datetimeFigureOut">
              <a:rPr lang="th-TH" smtClean="0"/>
              <a:t>02/06/65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89C67-9482-421E-9350-BE4E74E13D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506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9024" y="324250"/>
            <a:ext cx="6048672" cy="553998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3000" b="1" dirty="0" smtClean="0">
                <a:solidFill>
                  <a:srgbClr val="002060"/>
                </a:solidFill>
                <a:latin typeface="TH NiramitIT๙" pitchFamily="2" charset="-34"/>
                <a:cs typeface="TH NiramitIT๙" pitchFamily="2" charset="-34"/>
              </a:rPr>
              <a:t>กองสวัสดิการสังคม องค์การบริหารส่วนตำบลดอน</a:t>
            </a:r>
            <a:endParaRPr lang="th-TH" sz="3000" b="1" dirty="0">
              <a:solidFill>
                <a:srgbClr val="002060"/>
              </a:solidFill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6" name="AutoShape 2" descr="ขยายเวลาการรับโอนข้าราชการองค์การบริหารส่วนจังหวัดอื่นพนักงานส่วนท้องถิ่นอื่น  หรือข้าราชการประเภทอื่น เพื่อแต่งตั้งให้ดำรงตำแหน่งสายงานผู้บริหาร (2) -  องค์การบริหารส่วนจังหวัดลำปาง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1587550" y="1052736"/>
            <a:ext cx="6192688" cy="224676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chemeClr val="accent2"/>
                </a:solidFill>
                <a:latin typeface="TH NiramitIT๙ " pitchFamily="2" charset="-34"/>
                <a:cs typeface="TH NiramitIT๙ " pitchFamily="2" charset="-34"/>
              </a:rPr>
              <a:t>ขอเชิญชวน</a:t>
            </a:r>
          </a:p>
          <a:p>
            <a:pPr algn="ctr"/>
            <a:r>
              <a:rPr lang="th-TH" b="1" dirty="0" smtClean="0">
                <a:solidFill>
                  <a:schemeClr val="accent2"/>
                </a:solidFill>
                <a:latin typeface="TH NiramitIT๙ " pitchFamily="2" charset="-34"/>
                <a:cs typeface="TH NiramitIT๙ " pitchFamily="2" charset="-34"/>
              </a:rPr>
              <a:t>หน่วยงานเอกชน หน่วยงานราชการ หรือหน่วยงานอื่นๆ </a:t>
            </a:r>
          </a:p>
          <a:p>
            <a:pPr algn="ctr"/>
            <a:r>
              <a:rPr lang="th-TH" b="1" dirty="0" smtClean="0">
                <a:solidFill>
                  <a:schemeClr val="accent2"/>
                </a:solidFill>
                <a:latin typeface="TH NiramitIT๙ " pitchFamily="2" charset="-34"/>
                <a:cs typeface="TH NiramitIT๙ " pitchFamily="2" charset="-34"/>
              </a:rPr>
              <a:t>จัดทำสิ่งอำนวยความสะดวกขั้นพื้นฐานสำหรับคนพิการ</a:t>
            </a:r>
          </a:p>
          <a:p>
            <a:pPr algn="ctr"/>
            <a:r>
              <a:rPr lang="th-TH" b="1" dirty="0" smtClean="0">
                <a:solidFill>
                  <a:schemeClr val="accent2"/>
                </a:solidFill>
                <a:latin typeface="TH NiramitIT๙ " pitchFamily="2" charset="-34"/>
                <a:cs typeface="TH NiramitIT๙ " pitchFamily="2" charset="-34"/>
              </a:rPr>
              <a:t>หรือทุพพลภาพ</a:t>
            </a:r>
          </a:p>
          <a:p>
            <a:pPr algn="ctr"/>
            <a:r>
              <a:rPr lang="th-TH" b="1" dirty="0" smtClean="0">
                <a:solidFill>
                  <a:schemeClr val="accent2"/>
                </a:solidFill>
                <a:latin typeface="TH NiramitIT๙ " pitchFamily="2" charset="-34"/>
                <a:cs typeface="TH NiramitIT๙ " pitchFamily="2" charset="-34"/>
              </a:rPr>
              <a:t>ในพื้นที่ของหน่วยงาน ดังนี้</a:t>
            </a:r>
            <a:endParaRPr lang="th-TH" b="1" dirty="0">
              <a:solidFill>
                <a:schemeClr val="accent2"/>
              </a:solidFill>
              <a:latin typeface="TH NiramitIT๙ " pitchFamily="2" charset="-34"/>
              <a:cs typeface="TH NiramitIT๙ " pitchFamily="2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0220" y="3612558"/>
            <a:ext cx="6507348" cy="2985433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thaiDist"/>
            <a:r>
              <a:rPr lang="th-TH" sz="25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2500" b="1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2300" b="1" dirty="0" smtClean="0">
                <a:solidFill>
                  <a:schemeClr val="tx1"/>
                </a:solidFill>
                <a:latin typeface="TH NiramitIT๙" pitchFamily="2" charset="-34"/>
                <a:cs typeface="TH NiramitIT๙" pitchFamily="2" charset="-34"/>
              </a:rPr>
              <a:t>มีทางเดินเท้า หรือบาทวิถี ไม่ลื่นและกว้างพอสำหรับรถนั่งคนพิการ</a:t>
            </a:r>
          </a:p>
          <a:p>
            <a:pPr algn="just"/>
            <a:r>
              <a:rPr lang="th-TH" sz="2300" b="1" dirty="0" smtClean="0">
                <a:solidFill>
                  <a:schemeClr val="tx1"/>
                </a:solidFill>
                <a:latin typeface="TH NiramitIT๙" pitchFamily="2" charset="-34"/>
                <a:cs typeface="TH NiramitIT๙" pitchFamily="2" charset="-34"/>
              </a:rPr>
              <a:t>-  มีบริการช่องทางด่วนสำหรับผู้ต้องการความช่วยเหลือเร่งด่วนเฉพาะ</a:t>
            </a:r>
          </a:p>
          <a:p>
            <a:pPr algn="just"/>
            <a:r>
              <a:rPr lang="th-TH" sz="2300" b="1" dirty="0" smtClean="0">
                <a:solidFill>
                  <a:schemeClr val="tx1"/>
                </a:solidFill>
                <a:latin typeface="TH NiramitIT๙" pitchFamily="2" charset="-34"/>
                <a:cs typeface="TH NiramitIT๙" pitchFamily="2" charset="-34"/>
              </a:rPr>
              <a:t>-  มีเครื่องหมายสัญลักษณ์ต่างๆ ที่ชัดเจนทั้งภายในและภายนอกอาคาร </a:t>
            </a:r>
          </a:p>
          <a:p>
            <a:pPr algn="just"/>
            <a:r>
              <a:rPr lang="th-TH" sz="2300" b="1" dirty="0" smtClean="0">
                <a:solidFill>
                  <a:schemeClr val="tx1"/>
                </a:solidFill>
                <a:latin typeface="TH NiramitIT๙" pitchFamily="2" charset="-34"/>
                <a:cs typeface="TH NiramitIT๙" pitchFamily="2" charset="-34"/>
              </a:rPr>
              <a:t>รวมทั้งมีที่นั่งเพียงพอสำหรับคนพิการ</a:t>
            </a:r>
          </a:p>
          <a:p>
            <a:pPr algn="just"/>
            <a:r>
              <a:rPr lang="th-TH" sz="2300" b="1" dirty="0" smtClean="0">
                <a:solidFill>
                  <a:schemeClr val="tx1"/>
                </a:solidFill>
                <a:latin typeface="TH NiramitIT๙" pitchFamily="2" charset="-34"/>
                <a:cs typeface="TH NiramitIT๙" pitchFamily="2" charset="-34"/>
              </a:rPr>
              <a:t>-  มีทางลาด ราวจับ และบันไดที่มีความปลอดภัยสำหรับผู้พิการ</a:t>
            </a:r>
          </a:p>
          <a:p>
            <a:pPr algn="just"/>
            <a:r>
              <a:rPr lang="th-TH" sz="2300" b="1" dirty="0" smtClean="0">
                <a:solidFill>
                  <a:schemeClr val="tx1"/>
                </a:solidFill>
                <a:latin typeface="TH NiramitIT๙" pitchFamily="2" charset="-34"/>
                <a:cs typeface="TH NiramitIT๙" pitchFamily="2" charset="-34"/>
              </a:rPr>
              <a:t>-  มีที่จอดรถสำหรับผู้พิการ</a:t>
            </a:r>
          </a:p>
          <a:p>
            <a:pPr algn="just"/>
            <a:r>
              <a:rPr lang="th-TH" sz="2300" b="1" dirty="0" smtClean="0">
                <a:solidFill>
                  <a:schemeClr val="tx1"/>
                </a:solidFill>
                <a:latin typeface="TH NiramitIT๙" pitchFamily="2" charset="-34"/>
                <a:cs typeface="TH NiramitIT๙" pitchFamily="2" charset="-34"/>
              </a:rPr>
              <a:t>-  มีห้องน้ำสำหรับผู้พิการ</a:t>
            </a:r>
          </a:p>
          <a:p>
            <a:pPr algn="just"/>
            <a:endParaRPr lang="th-TH" sz="25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29" name="Picture 5" descr="ที่จอดรถสำหรับคนพิการ | มองญี่ปุ่น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270410"/>
            <a:ext cx="1316415" cy="1304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475" y="285782"/>
            <a:ext cx="1184931" cy="1184931"/>
          </a:xfrm>
          <a:prstGeom prst="rect">
            <a:avLst/>
          </a:prstGeom>
          <a:noFill/>
          <a:ln>
            <a:noFill/>
          </a:ln>
          <a:effectLst>
            <a:glow rad="139700">
              <a:schemeClr val="bg1">
                <a:lumMod val="9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C:\Users\USER\Desktop\ดาวน์โหลด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9" y="324250"/>
            <a:ext cx="1497011" cy="1298237"/>
          </a:xfrm>
          <a:prstGeom prst="rect">
            <a:avLst/>
          </a:prstGeom>
          <a:noFill/>
          <a:effectLst>
            <a:glow rad="139700">
              <a:schemeClr val="bg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725" y="5445224"/>
            <a:ext cx="2952750" cy="1152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 descr="C:\Users\USER\Desktop\ดาวน์โหลด (1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763" y="1541150"/>
            <a:ext cx="1269940" cy="126994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716659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115</Words>
  <Application>Microsoft Office PowerPoint</Application>
  <PresentationFormat>นำเสนอทางหน้าจอ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8</cp:revision>
  <dcterms:created xsi:type="dcterms:W3CDTF">2022-06-01T09:51:41Z</dcterms:created>
  <dcterms:modified xsi:type="dcterms:W3CDTF">2022-06-02T07:06:56Z</dcterms:modified>
</cp:coreProperties>
</file>